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331304"/>
            <a:ext cx="10058400" cy="1272209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Bernard MT Condensed" panose="02050806060905020404" pitchFamily="18" charset="0"/>
              </a:rPr>
              <a:t>Chapter 13 Section 3: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97280" y="4773672"/>
            <a:ext cx="10058400" cy="1143000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Bernard MT Condensed" panose="02050806060905020404" pitchFamily="18" charset="0"/>
              </a:rPr>
              <a:t>Education and popular culture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290" y="1603513"/>
            <a:ext cx="1772684" cy="26638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80" y="1603513"/>
            <a:ext cx="3773816" cy="26638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355" y="1603513"/>
            <a:ext cx="4142609" cy="268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980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Bernard MT Condensed" panose="02050806060905020404" pitchFamily="18" charset="0"/>
              </a:rPr>
              <a:t>Schools Role in Shaping Mass Culture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School Enrollments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800" dirty="0"/>
              <a:t>Prosperous times &amp; higher educational standards pushed the growth of high school enrollment by nearly 4 million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sz="2800" dirty="0"/>
              <a:t>Other factors for growth: Surge in immigration 	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800" dirty="0"/>
              <a:t>Rise of national funding for public schools rose to an annual rate of $2.7 billion(More emphasis put on education)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800" dirty="0"/>
              <a:t>Improved Literacy Rates</a:t>
            </a:r>
          </a:p>
          <a:p>
            <a:pPr marL="201168" lvl="1" indent="0">
              <a:buNone/>
            </a:pP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1318" y="4585252"/>
            <a:ext cx="3160682" cy="2272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23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ernard MT Condensed" panose="02050806060905020404" pitchFamily="18" charset="0"/>
              </a:rPr>
              <a:t>The Role of Mass Media in Shaping 1920s Culture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Expanding News Coverage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800" dirty="0"/>
              <a:t>Mass circulation of newspaper and magazine flourish during the 1920s 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sz="2800" dirty="0"/>
              <a:t>Expansion of domestic and foreign news coverage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Radio Comes of Age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800" dirty="0"/>
              <a:t>Emergence and popularity of the radio during the 1920s allowed for simultaneous national experience of hearing news as it happened </a:t>
            </a:r>
          </a:p>
          <a:p>
            <a:pPr marL="201168" lvl="1" indent="0">
              <a:buNone/>
            </a:pPr>
            <a:r>
              <a:rPr lang="en-US" sz="2800" dirty="0"/>
              <a:t>	</a:t>
            </a:r>
          </a:p>
          <a:p>
            <a:pPr marL="201168" lvl="1" indent="0">
              <a:buNone/>
            </a:pP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8900" y="4347084"/>
            <a:ext cx="1813560" cy="2389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302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ernard MT Condensed" panose="02050806060905020404" pitchFamily="18" charset="0"/>
              </a:rPr>
              <a:t>America Chases New Heroes and Old Dreams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8801" y="1971596"/>
            <a:ext cx="10058400" cy="1879158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Expansion of leisure and consumer culture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800" dirty="0"/>
              <a:t>Increased interest in sporting events and competitions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Charles A. Lindbergh 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800" dirty="0"/>
              <a:t>Made the first non-stop solo transatlantic flight  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0" y="3148389"/>
            <a:ext cx="2545080" cy="30072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2500" y="3970292"/>
            <a:ext cx="1820474" cy="277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7987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ernard MT Condensed" panose="02050806060905020404" pitchFamily="18" charset="0"/>
              </a:rPr>
              <a:t>Entertainment and Culture of the 1920s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sz="3000" dirty="0"/>
              <a:t>Entertainment and the Arts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800" dirty="0"/>
              <a:t>Surge in visual and performing arts culture (Film, Theatre, Music Concerts, and Paintings) 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sz="2400" dirty="0"/>
              <a:t>Emphasis placed on American Culture and identity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 Writers of the 1920s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600" dirty="0"/>
              <a:t>Literature flourishes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sz="2200" dirty="0"/>
              <a:t> </a:t>
            </a:r>
            <a:r>
              <a:rPr lang="en-US" sz="2600" dirty="0"/>
              <a:t>Prominence of political and social themes in 1920s literature 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600" dirty="0"/>
              <a:t>American writers that left to settle in Europe were coined as the Lost Generation by Gertrude Stein </a:t>
            </a:r>
          </a:p>
          <a:p>
            <a:pPr marL="384048" lvl="2" indent="0">
              <a:buNone/>
            </a:pPr>
            <a:endParaRPr lang="en-US" dirty="0"/>
          </a:p>
          <a:p>
            <a:pPr lvl="1">
              <a:buFont typeface="Wingdings" panose="05000000000000000000" pitchFamily="2" charset="2"/>
              <a:buChar char="q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6128" y="2920154"/>
            <a:ext cx="1290254" cy="1874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851189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174</TotalTime>
  <Words>195</Words>
  <Application>Microsoft Office PowerPoint</Application>
  <PresentationFormat>Widescreen</PresentationFormat>
  <Paragraphs>28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Bernard MT Condensed</vt:lpstr>
      <vt:lpstr>Calibri</vt:lpstr>
      <vt:lpstr>Calibri Light</vt:lpstr>
      <vt:lpstr>Wingdings</vt:lpstr>
      <vt:lpstr>Retrospect</vt:lpstr>
      <vt:lpstr>Chapter 13 Section 3:</vt:lpstr>
      <vt:lpstr>Schools Role in Shaping Mass Culture</vt:lpstr>
      <vt:lpstr>The Role of Mass Media in Shaping 1920s Culture</vt:lpstr>
      <vt:lpstr>America Chases New Heroes and Old Dreams</vt:lpstr>
      <vt:lpstr>Entertainment and Culture of the 1920s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13-Section 3</dc:title>
  <dc:creator>Ola Hadi</dc:creator>
  <cp:lastModifiedBy>Ola Hadi</cp:lastModifiedBy>
  <cp:revision>15</cp:revision>
  <dcterms:created xsi:type="dcterms:W3CDTF">2017-01-27T21:48:40Z</dcterms:created>
  <dcterms:modified xsi:type="dcterms:W3CDTF">2017-02-06T16:53:05Z</dcterms:modified>
</cp:coreProperties>
</file>